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5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9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2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8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9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3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3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8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9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A03AF-084B-4BD1-8D3E-15434E6253FE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10B6D-377E-4CA9-8344-CCABB532B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8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eklaravimas.vmi.l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436" y="567891"/>
            <a:ext cx="9144000" cy="4569373"/>
          </a:xfrm>
        </p:spPr>
        <p:txBody>
          <a:bodyPr>
            <a:normAutofit/>
          </a:bodyPr>
          <a:lstStyle/>
          <a:p>
            <a:r>
              <a:rPr lang="lt-LT" sz="3200" b="1" dirty="0" smtClean="0"/>
              <a:t>Kviečiame skirti 1,2 proc. GPM Vilniaus lopšeliui-darželiui „Saulėtekis”</a:t>
            </a:r>
            <a:r>
              <a:rPr lang="pl-PL" sz="3200" b="1" dirty="0" smtClean="0"/>
              <a:t>!</a:t>
            </a:r>
            <a:r>
              <a:rPr lang="lt-LT" sz="3200" b="1" dirty="0" smtClean="0"/>
              <a:t> </a:t>
            </a:r>
          </a:p>
          <a:p>
            <a:endParaRPr lang="lt-LT" dirty="0" smtClean="0"/>
          </a:p>
          <a:p>
            <a:r>
              <a:rPr lang="lt-LT" dirty="0" smtClean="0"/>
              <a:t>Kaip skirti paramą Vilniaus lopšeliui-darželiui „Saulėtekis“?</a:t>
            </a:r>
          </a:p>
          <a:p>
            <a:endParaRPr lang="lt-LT" dirty="0" smtClean="0"/>
          </a:p>
          <a:p>
            <a:r>
              <a:rPr lang="lt-LT" dirty="0" smtClean="0"/>
              <a:t>Prašymą gyventojas gali pateikti </a:t>
            </a:r>
            <a:r>
              <a:rPr lang="lt-LT" i="1" dirty="0" smtClean="0"/>
              <a:t>elektroniniu būdu per EDS</a:t>
            </a:r>
            <a:r>
              <a:rPr lang="lt-LT" dirty="0"/>
              <a:t> </a:t>
            </a:r>
            <a:r>
              <a:rPr lang="lt-LT" dirty="0" smtClean="0"/>
              <a:t>prisijungus </a:t>
            </a:r>
            <a:r>
              <a:rPr lang="lt-LT" u="sng" dirty="0" smtClean="0">
                <a:hlinkClick r:id="rId2"/>
              </a:rPr>
              <a:t>https://deklaravimas.vmi.lt</a:t>
            </a:r>
            <a:r>
              <a:rPr lang="lt-LT" u="sng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6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71" y="387522"/>
            <a:ext cx="9799937" cy="6060173"/>
          </a:xfrm>
        </p:spPr>
      </p:pic>
    </p:spTree>
    <p:extLst>
      <p:ext uri="{BB962C8B-B14F-4D97-AF65-F5344CB8AC3E}">
        <p14:creationId xmlns:p14="http://schemas.microsoft.com/office/powerpoint/2010/main" val="272143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0664" y="1651057"/>
            <a:ext cx="8064731" cy="2846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6600" i="1" dirty="0" smtClean="0">
                <a:solidFill>
                  <a:schemeClr val="accent6">
                    <a:lumMod val="50000"/>
                  </a:schemeClr>
                </a:solidFill>
              </a:rPr>
              <a:t>Dėkojame</a:t>
            </a:r>
            <a:r>
              <a:rPr lang="pl-PL" sz="6600" i="1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endParaRPr lang="ru-RU" sz="66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lt-LT" sz="66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t-LT" sz="4400" i="1" dirty="0" smtClean="0">
                <a:solidFill>
                  <a:schemeClr val="accent6">
                    <a:lumMod val="50000"/>
                  </a:schemeClr>
                </a:solidFill>
              </a:rPr>
              <a:t>Paverskime svajonę – realybe</a:t>
            </a:r>
            <a:r>
              <a:rPr lang="pl-PL" sz="4400" i="1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endParaRPr lang="lt-LT" sz="4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23155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57" y="370898"/>
            <a:ext cx="10783855" cy="5664142"/>
          </a:xfrm>
        </p:spPr>
      </p:pic>
      <p:sp>
        <p:nvSpPr>
          <p:cNvPr id="10" name="Left Arrow 9"/>
          <p:cNvSpPr/>
          <p:nvPr/>
        </p:nvSpPr>
        <p:spPr>
          <a:xfrm>
            <a:off x="1778924" y="764771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4649586" y="2960653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4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81" y="545464"/>
            <a:ext cx="10273018" cy="5697393"/>
          </a:xfrm>
        </p:spPr>
      </p:pic>
      <p:sp>
        <p:nvSpPr>
          <p:cNvPr id="5" name="Left Arrow 4"/>
          <p:cNvSpPr/>
          <p:nvPr/>
        </p:nvSpPr>
        <p:spPr>
          <a:xfrm>
            <a:off x="8753302" y="5469774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8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350" y="512212"/>
            <a:ext cx="7610548" cy="5809579"/>
          </a:xfrm>
        </p:spPr>
      </p:pic>
      <p:sp>
        <p:nvSpPr>
          <p:cNvPr id="5" name="Left Arrow 4"/>
          <p:cNvSpPr/>
          <p:nvPr/>
        </p:nvSpPr>
        <p:spPr>
          <a:xfrm>
            <a:off x="6957753" y="4289367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4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868" y="412462"/>
            <a:ext cx="8809342" cy="5921836"/>
          </a:xfrm>
        </p:spPr>
      </p:pic>
      <p:sp>
        <p:nvSpPr>
          <p:cNvPr id="5" name="Left Arrow 4"/>
          <p:cNvSpPr/>
          <p:nvPr/>
        </p:nvSpPr>
        <p:spPr>
          <a:xfrm>
            <a:off x="6076604" y="4305993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8138161" y="2768139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233182" y="2271791"/>
            <a:ext cx="18144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190014157</a:t>
            </a:r>
            <a:r>
              <a:rPr lang="lt-LT" dirty="0" smtClean="0"/>
              <a:t> </a:t>
            </a:r>
          </a:p>
          <a:p>
            <a:pPr algn="ctr"/>
            <a:r>
              <a:rPr lang="lt-LT" dirty="0" smtClean="0"/>
              <a:t>arba</a:t>
            </a:r>
            <a:endParaRPr lang="en-US" dirty="0"/>
          </a:p>
          <a:p>
            <a:pPr algn="ctr"/>
            <a:r>
              <a:rPr lang="lt-LT" dirty="0" smtClean="0"/>
              <a:t>Vilniaus lopšelis-darželis „Saulėtekis“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98" y="586107"/>
            <a:ext cx="9024408" cy="5605953"/>
          </a:xfrm>
        </p:spPr>
      </p:pic>
      <p:sp>
        <p:nvSpPr>
          <p:cNvPr id="5" name="Left Arrow 4"/>
          <p:cNvSpPr/>
          <p:nvPr/>
        </p:nvSpPr>
        <p:spPr>
          <a:xfrm>
            <a:off x="6508866" y="3690851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03405" y="3748501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1,2</a:t>
            </a:r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>
            <a:off x="6508866" y="2962102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703405" y="3019752"/>
            <a:ext cx="889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Parama</a:t>
            </a:r>
            <a:endParaRPr lang="en-US" dirty="0"/>
          </a:p>
        </p:txBody>
      </p:sp>
      <p:sp>
        <p:nvSpPr>
          <p:cNvPr id="9" name="Left Arrow 8"/>
          <p:cNvSpPr/>
          <p:nvPr/>
        </p:nvSpPr>
        <p:spPr>
          <a:xfrm>
            <a:off x="6510390" y="4398679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703405" y="4477250"/>
            <a:ext cx="167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Pasirinkti metus</a:t>
            </a:r>
            <a:endParaRPr lang="en-US" dirty="0"/>
          </a:p>
        </p:txBody>
      </p:sp>
      <p:sp>
        <p:nvSpPr>
          <p:cNvPr id="10" name="Left Arrow 9"/>
          <p:cNvSpPr/>
          <p:nvPr/>
        </p:nvSpPr>
        <p:spPr>
          <a:xfrm>
            <a:off x="4717611" y="5149595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486" y="1243734"/>
            <a:ext cx="9190740" cy="4351338"/>
          </a:xfrm>
        </p:spPr>
      </p:pic>
      <p:sp>
        <p:nvSpPr>
          <p:cNvPr id="5" name="Left Arrow 4"/>
          <p:cNvSpPr/>
          <p:nvPr/>
        </p:nvSpPr>
        <p:spPr>
          <a:xfrm>
            <a:off x="4646816" y="4638502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6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" y="1540160"/>
            <a:ext cx="11254486" cy="3239658"/>
          </a:xfrm>
        </p:spPr>
      </p:pic>
      <p:sp>
        <p:nvSpPr>
          <p:cNvPr id="5" name="Left Arrow 4"/>
          <p:cNvSpPr/>
          <p:nvPr/>
        </p:nvSpPr>
        <p:spPr>
          <a:xfrm>
            <a:off x="4705004" y="3225338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5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70" y="345412"/>
            <a:ext cx="10123652" cy="6103607"/>
          </a:xfrm>
        </p:spPr>
      </p:pic>
      <p:sp>
        <p:nvSpPr>
          <p:cNvPr id="5" name="Left Arrow 4"/>
          <p:cNvSpPr/>
          <p:nvPr/>
        </p:nvSpPr>
        <p:spPr>
          <a:xfrm>
            <a:off x="4671753" y="5434866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50</Words>
  <Application>Microsoft Office PowerPoint</Application>
  <PresentationFormat>Widescreen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</cp:revision>
  <dcterms:created xsi:type="dcterms:W3CDTF">2022-03-23T07:45:30Z</dcterms:created>
  <dcterms:modified xsi:type="dcterms:W3CDTF">2022-03-23T14:43:05Z</dcterms:modified>
</cp:coreProperties>
</file>