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516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smtClean="0"/>
              <a:t>Spustelėję redag. ruoš. paantrš. stilių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05A2F-C8D2-4C05-9B55-46986E96F7DC}" type="datetimeFigureOut">
              <a:rPr lang="lt-LT" smtClean="0"/>
              <a:t>2020.04.06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A2229-1ED4-4E9B-A122-CD3F56E17A1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86332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05A2F-C8D2-4C05-9B55-46986E96F7DC}" type="datetimeFigureOut">
              <a:rPr lang="lt-LT" smtClean="0"/>
              <a:t>2020.04.06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A2229-1ED4-4E9B-A122-CD3F56E17A1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41743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05A2F-C8D2-4C05-9B55-46986E96F7DC}" type="datetimeFigureOut">
              <a:rPr lang="lt-LT" smtClean="0"/>
              <a:t>2020.04.06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A2229-1ED4-4E9B-A122-CD3F56E17A1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05785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05A2F-C8D2-4C05-9B55-46986E96F7DC}" type="datetimeFigureOut">
              <a:rPr lang="lt-LT" smtClean="0"/>
              <a:t>2020.04.06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A2229-1ED4-4E9B-A122-CD3F56E17A1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06692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05A2F-C8D2-4C05-9B55-46986E96F7DC}" type="datetimeFigureOut">
              <a:rPr lang="lt-LT" smtClean="0"/>
              <a:t>2020.04.06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A2229-1ED4-4E9B-A122-CD3F56E17A1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926729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05A2F-C8D2-4C05-9B55-46986E96F7DC}" type="datetimeFigureOut">
              <a:rPr lang="lt-LT" smtClean="0"/>
              <a:t>2020.04.06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A2229-1ED4-4E9B-A122-CD3F56E17A1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2349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05A2F-C8D2-4C05-9B55-46986E96F7DC}" type="datetimeFigureOut">
              <a:rPr lang="lt-LT" smtClean="0"/>
              <a:t>2020.04.06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A2229-1ED4-4E9B-A122-CD3F56E17A1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85419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05A2F-C8D2-4C05-9B55-46986E96F7DC}" type="datetimeFigureOut">
              <a:rPr lang="lt-LT" smtClean="0"/>
              <a:t>2020.04.06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A2229-1ED4-4E9B-A122-CD3F56E17A1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75972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05A2F-C8D2-4C05-9B55-46986E96F7DC}" type="datetimeFigureOut">
              <a:rPr lang="lt-LT" smtClean="0"/>
              <a:t>2020.04.06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A2229-1ED4-4E9B-A122-CD3F56E17A1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58786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05A2F-C8D2-4C05-9B55-46986E96F7DC}" type="datetimeFigureOut">
              <a:rPr lang="lt-LT" smtClean="0"/>
              <a:t>2020.04.06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A2229-1ED4-4E9B-A122-CD3F56E17A1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35062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05A2F-C8D2-4C05-9B55-46986E96F7DC}" type="datetimeFigureOut">
              <a:rPr lang="lt-LT" smtClean="0"/>
              <a:t>2020.04.06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A2229-1ED4-4E9B-A122-CD3F56E17A1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47857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05A2F-C8D2-4C05-9B55-46986E96F7DC}" type="datetimeFigureOut">
              <a:rPr lang="lt-LT" smtClean="0"/>
              <a:t>2020.04.06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A2229-1ED4-4E9B-A122-CD3F56E17A1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15397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7" Type="http://schemas.openxmlformats.org/officeDocument/2006/relationships/image" Target="../media/image23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25.emf"/><Relationship Id="rId7" Type="http://schemas.openxmlformats.org/officeDocument/2006/relationships/image" Target="../media/image29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10" Type="http://schemas.openxmlformats.org/officeDocument/2006/relationships/image" Target="../media/image32.emf"/><Relationship Id="rId4" Type="http://schemas.openxmlformats.org/officeDocument/2006/relationships/image" Target="../media/image26.emf"/><Relationship Id="rId9" Type="http://schemas.openxmlformats.org/officeDocument/2006/relationships/image" Target="../media/image31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81050" y="325438"/>
            <a:ext cx="10515600" cy="2852737"/>
          </a:xfrm>
        </p:spPr>
        <p:txBody>
          <a:bodyPr>
            <a:normAutofit/>
          </a:bodyPr>
          <a:lstStyle/>
          <a:p>
            <a:pPr algn="ctr"/>
            <a:r>
              <a:rPr lang="lt-LT" sz="5400" b="1" dirty="0" smtClean="0"/>
              <a:t>UŽDUOTYS GRAMATINEI KALBOS SANDARAI </a:t>
            </a:r>
            <a:r>
              <a:rPr lang="lt-LT" sz="5400" b="1" dirty="0" smtClean="0"/>
              <a:t>FORMUOTI</a:t>
            </a:r>
            <a:endParaRPr lang="lt-LT" sz="5400" b="1" dirty="0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4800" b="1" dirty="0" smtClean="0">
                <a:solidFill>
                  <a:schemeClr val="accent2">
                    <a:lumMod val="75000"/>
                  </a:schemeClr>
                </a:solidFill>
              </a:rPr>
              <a:t>VIENASKAITA - DAUGISKAITA</a:t>
            </a:r>
            <a:endParaRPr lang="lt-LT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339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BORUŽĖLĖ  -  BORUŽĖLĖS</a:t>
            </a:r>
            <a:endParaRPr lang="lt-LT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944" y="1825624"/>
            <a:ext cx="6737920" cy="4765675"/>
          </a:xfrm>
        </p:spPr>
      </p:pic>
    </p:spTree>
    <p:extLst>
      <p:ext uri="{BB962C8B-B14F-4D97-AF65-F5344CB8AC3E}">
        <p14:creationId xmlns:p14="http://schemas.microsoft.com/office/powerpoint/2010/main" val="337035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MORKA      - MORKOS</a:t>
            </a:r>
            <a:endParaRPr lang="lt-LT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943" y="1825624"/>
            <a:ext cx="6657119" cy="4708525"/>
          </a:xfrm>
        </p:spPr>
      </p:pic>
    </p:spTree>
    <p:extLst>
      <p:ext uri="{BB962C8B-B14F-4D97-AF65-F5344CB8AC3E}">
        <p14:creationId xmlns:p14="http://schemas.microsoft.com/office/powerpoint/2010/main" val="130871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ROBOTAS    -   ROBOTAI</a:t>
            </a:r>
            <a:endParaRPr lang="lt-LT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944" y="1825624"/>
            <a:ext cx="6695556" cy="4735711"/>
          </a:xfrm>
        </p:spPr>
      </p:pic>
    </p:spTree>
    <p:extLst>
      <p:ext uri="{BB962C8B-B14F-4D97-AF65-F5344CB8AC3E}">
        <p14:creationId xmlns:p14="http://schemas.microsoft.com/office/powerpoint/2010/main" val="207092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LĖKTUVAS  -  LĖKTUVAI</a:t>
            </a:r>
            <a:endParaRPr lang="lt-LT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943" y="1825624"/>
            <a:ext cx="6657119" cy="4708525"/>
          </a:xfrm>
        </p:spPr>
      </p:pic>
    </p:spTree>
    <p:extLst>
      <p:ext uri="{BB962C8B-B14F-4D97-AF65-F5344CB8AC3E}">
        <p14:creationId xmlns:p14="http://schemas.microsoft.com/office/powerpoint/2010/main" val="363952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BERNIUKAS   -    BERNIUKAI</a:t>
            </a:r>
            <a:endParaRPr lang="lt-LT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943" y="1825624"/>
            <a:ext cx="6791787" cy="4803775"/>
          </a:xfrm>
        </p:spPr>
      </p:pic>
    </p:spTree>
    <p:extLst>
      <p:ext uri="{BB962C8B-B14F-4D97-AF65-F5344CB8AC3E}">
        <p14:creationId xmlns:p14="http://schemas.microsoft.com/office/powerpoint/2010/main" val="267048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VIŠTA      -    VIŠTOS</a:t>
            </a:r>
            <a:endParaRPr lang="lt-LT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944" y="1825624"/>
            <a:ext cx="6657120" cy="4708526"/>
          </a:xfrm>
        </p:spPr>
      </p:pic>
    </p:spTree>
    <p:extLst>
      <p:ext uri="{BB962C8B-B14F-4D97-AF65-F5344CB8AC3E}">
        <p14:creationId xmlns:p14="http://schemas.microsoft.com/office/powerpoint/2010/main" val="33948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ŠUO       -       ŠUNYS</a:t>
            </a:r>
            <a:endParaRPr lang="lt-LT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944" y="1825624"/>
            <a:ext cx="6790806" cy="4803081"/>
          </a:xfrm>
        </p:spPr>
      </p:pic>
    </p:spTree>
    <p:extLst>
      <p:ext uri="{BB962C8B-B14F-4D97-AF65-F5344CB8AC3E}">
        <p14:creationId xmlns:p14="http://schemas.microsoft.com/office/powerpoint/2010/main" val="22016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TRAKTORIUS   -   TRAKTORIAI</a:t>
            </a:r>
            <a:endParaRPr lang="lt-LT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943" y="1825624"/>
            <a:ext cx="6657119" cy="4708525"/>
          </a:xfrm>
        </p:spPr>
      </p:pic>
    </p:spTree>
    <p:extLst>
      <p:ext uri="{BB962C8B-B14F-4D97-AF65-F5344CB8AC3E}">
        <p14:creationId xmlns:p14="http://schemas.microsoft.com/office/powerpoint/2010/main" val="24298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DINOZAURAS  -   DINOZAURAI</a:t>
            </a:r>
            <a:endParaRPr lang="lt-LT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944" y="1825624"/>
            <a:ext cx="6684052" cy="4727575"/>
          </a:xfrm>
        </p:spPr>
      </p:pic>
    </p:spTree>
    <p:extLst>
      <p:ext uri="{BB962C8B-B14F-4D97-AF65-F5344CB8AC3E}">
        <p14:creationId xmlns:p14="http://schemas.microsoft.com/office/powerpoint/2010/main" val="178636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aveikslėlis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1177" y="2497991"/>
            <a:ext cx="1079534" cy="1375703"/>
          </a:xfrm>
          <a:prstGeom prst="rect">
            <a:avLst/>
          </a:prstGeom>
        </p:spPr>
      </p:pic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PABAIK SAKINUKUS...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838200" y="1690688"/>
            <a:ext cx="10834164" cy="4486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3600" dirty="0" smtClean="0"/>
              <a:t>KIEME BĖGIOJA                             </a:t>
            </a:r>
          </a:p>
          <a:p>
            <a:pPr marL="0" indent="0">
              <a:buNone/>
            </a:pPr>
            <a:endParaRPr lang="lt-LT" sz="3600" dirty="0"/>
          </a:p>
          <a:p>
            <a:pPr marL="0" indent="0">
              <a:buNone/>
            </a:pPr>
            <a:r>
              <a:rPr lang="lt-LT" sz="3600" dirty="0" smtClean="0"/>
              <a:t>                                                       ANT STALO GULI  </a:t>
            </a:r>
          </a:p>
          <a:p>
            <a:pPr marL="0" indent="0">
              <a:buNone/>
            </a:pPr>
            <a:endParaRPr lang="lt-LT" sz="3600" dirty="0"/>
          </a:p>
          <a:p>
            <a:pPr marL="0" indent="0">
              <a:buNone/>
            </a:pPr>
            <a:r>
              <a:rPr lang="lt-LT" sz="3600" dirty="0" smtClean="0"/>
              <a:t>AUKŠTAI SKRENDA                                </a:t>
            </a:r>
          </a:p>
          <a:p>
            <a:pPr marL="0" indent="0">
              <a:buNone/>
            </a:pPr>
            <a:endParaRPr lang="lt-LT" sz="3600" dirty="0"/>
          </a:p>
          <a:p>
            <a:pPr marL="0" indent="0">
              <a:buNone/>
            </a:pPr>
            <a:r>
              <a:rPr lang="lt-LT" sz="3600" dirty="0" smtClean="0"/>
              <a:t>                                                                   ŽAIDŽIA SU</a:t>
            </a:r>
            <a:endParaRPr lang="lt-LT" sz="3600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4929" y="1408596"/>
            <a:ext cx="1294760" cy="1281112"/>
          </a:xfrm>
          <a:prstGeom prst="rect">
            <a:avLst/>
          </a:prstGeom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0410" y="4755936"/>
            <a:ext cx="800000" cy="1380952"/>
          </a:xfrm>
          <a:prstGeom prst="rect">
            <a:avLst/>
          </a:prstGeom>
        </p:spPr>
      </p:pic>
      <p:pic>
        <p:nvPicPr>
          <p:cNvPr id="6" name="Paveikslėlis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7258" y="4708051"/>
            <a:ext cx="990476" cy="1571429"/>
          </a:xfrm>
          <a:prstGeom prst="rect">
            <a:avLst/>
          </a:prstGeom>
        </p:spPr>
      </p:pic>
      <p:pic>
        <p:nvPicPr>
          <p:cNvPr id="7" name="Paveikslėlis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8125" y="3016251"/>
            <a:ext cx="799732" cy="1019137"/>
          </a:xfrm>
          <a:prstGeom prst="rect">
            <a:avLst/>
          </a:prstGeom>
        </p:spPr>
      </p:pic>
      <p:pic>
        <p:nvPicPr>
          <p:cNvPr id="9" name="Paveikslėlis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60944" y="4969841"/>
            <a:ext cx="1785980" cy="1167047"/>
          </a:xfrm>
          <a:prstGeom prst="rect">
            <a:avLst/>
          </a:prstGeom>
        </p:spPr>
      </p:pic>
      <p:pic>
        <p:nvPicPr>
          <p:cNvPr id="10" name="Paveikslėlis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6306" y="3525819"/>
            <a:ext cx="1580952" cy="10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36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PARODYK, KUR YRA </a:t>
            </a:r>
            <a:r>
              <a:rPr lang="lt-LT" u="sng" dirty="0" smtClean="0"/>
              <a:t>BITĖ</a:t>
            </a:r>
            <a:r>
              <a:rPr lang="lt-LT" dirty="0" smtClean="0"/>
              <a:t>, O KUR </a:t>
            </a:r>
            <a:r>
              <a:rPr lang="lt-LT" u="sng" dirty="0" smtClean="0"/>
              <a:t>BITĖS</a:t>
            </a:r>
            <a:r>
              <a:rPr lang="lt-LT" dirty="0" smtClean="0"/>
              <a:t>?</a:t>
            </a:r>
            <a:endParaRPr lang="lt-LT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943" y="1825624"/>
            <a:ext cx="6657119" cy="4708525"/>
          </a:xfrm>
        </p:spPr>
      </p:pic>
    </p:spTree>
    <p:extLst>
      <p:ext uri="{BB962C8B-B14F-4D97-AF65-F5344CB8AC3E}">
        <p14:creationId xmlns:p14="http://schemas.microsoft.com/office/powerpoint/2010/main" val="50071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8200" y="203201"/>
            <a:ext cx="10515600" cy="2101850"/>
          </a:xfrm>
        </p:spPr>
        <p:txBody>
          <a:bodyPr>
            <a:normAutofit fontScale="90000"/>
          </a:bodyPr>
          <a:lstStyle/>
          <a:p>
            <a:pPr algn="ctr"/>
            <a:r>
              <a:rPr lang="lt-LT" sz="3600" b="1" dirty="0" smtClean="0"/>
              <a:t>PAŽAISKIME</a:t>
            </a:r>
            <a:r>
              <a:rPr lang="lt-LT" sz="3600" dirty="0" smtClean="0"/>
              <a:t>:</a:t>
            </a:r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/>
              <a:t>1.</a:t>
            </a:r>
            <a:r>
              <a:rPr lang="lt-LT" sz="1800" dirty="0" smtClean="0"/>
              <a:t>AŠ METU TAU KAMUOLĮ IR SAKAU, KAIP VADINASI VIENAS DAIKTAS , O TU MESK KAMUOLĮ MAN  IR  PASAKYK, KAIP VADINSIS KELI TOKIE PATYS DAIKTAI (NAMAS – NAMAI, AGURKAS – AGURKAI, AKIS – AKYS...). </a:t>
            </a:r>
            <a:br>
              <a:rPr lang="lt-LT" sz="1800" dirty="0" smtClean="0"/>
            </a:br>
            <a:r>
              <a:rPr lang="lt-LT" sz="4000" dirty="0" smtClean="0"/>
              <a:t>2</a:t>
            </a:r>
            <a:r>
              <a:rPr lang="lt-LT" sz="1800" dirty="0" smtClean="0"/>
              <a:t>. AŠ SAKAU, KAIP VADINASI VIENAS DAIKTAS, O TU SAKYK, KAIP VADINASI DAUG JŲ (VIENAS STALAS, O DAUG ... STALŲ, VIENAS ZUIKIS, O DAUG ZUIKIŲ, VIENAS PUODELIS, O DAUG PUODELIŲ...)</a:t>
            </a:r>
            <a:br>
              <a:rPr lang="lt-LT" sz="1800" dirty="0" smtClean="0"/>
            </a:br>
            <a:endParaRPr lang="lt-LT" sz="1800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16896" y="3002625"/>
            <a:ext cx="2057956" cy="2044594"/>
          </a:xfrm>
          <a:prstGeom prst="rect">
            <a:avLst/>
          </a:prstGeom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7252" y="2195260"/>
            <a:ext cx="1280592" cy="1217627"/>
          </a:xfrm>
          <a:prstGeom prst="rect">
            <a:avLst/>
          </a:prstGeom>
        </p:spPr>
      </p:pic>
      <p:pic>
        <p:nvPicPr>
          <p:cNvPr id="6" name="Paveikslėlis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8949" y="3184745"/>
            <a:ext cx="1441791" cy="1633535"/>
          </a:xfrm>
          <a:prstGeom prst="rect">
            <a:avLst/>
          </a:prstGeom>
        </p:spPr>
      </p:pic>
      <p:pic>
        <p:nvPicPr>
          <p:cNvPr id="7" name="Paveikslėlis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9299" y="5018265"/>
            <a:ext cx="1945599" cy="1316284"/>
          </a:xfrm>
          <a:prstGeom prst="rect">
            <a:avLst/>
          </a:prstGeom>
        </p:spPr>
      </p:pic>
      <p:pic>
        <p:nvPicPr>
          <p:cNvPr id="9" name="Paveikslėlis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5541" y="5047219"/>
            <a:ext cx="2212076" cy="1040391"/>
          </a:xfrm>
          <a:prstGeom prst="rect">
            <a:avLst/>
          </a:prstGeom>
        </p:spPr>
      </p:pic>
      <p:pic>
        <p:nvPicPr>
          <p:cNvPr id="10" name="Paveikslėlis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32099" y="2726180"/>
            <a:ext cx="1396147" cy="1230375"/>
          </a:xfrm>
          <a:prstGeom prst="rect">
            <a:avLst/>
          </a:prstGeom>
        </p:spPr>
      </p:pic>
      <p:pic>
        <p:nvPicPr>
          <p:cNvPr id="11" name="Paveikslėlis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65422" y="4622446"/>
            <a:ext cx="2400775" cy="1187804"/>
          </a:xfrm>
          <a:prstGeom prst="rect">
            <a:avLst/>
          </a:prstGeom>
        </p:spPr>
      </p:pic>
      <p:pic>
        <p:nvPicPr>
          <p:cNvPr id="12" name="Paveikslėlis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40169" y="2278084"/>
            <a:ext cx="952603" cy="1972506"/>
          </a:xfrm>
          <a:prstGeom prst="rect">
            <a:avLst/>
          </a:prstGeom>
        </p:spPr>
      </p:pic>
      <p:pic>
        <p:nvPicPr>
          <p:cNvPr id="13" name="Paveikslėlis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92927" y="2476093"/>
            <a:ext cx="1566722" cy="197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693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KNYGA  - KNYGOS</a:t>
            </a:r>
            <a:endParaRPr lang="lt-LT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944" y="1825624"/>
            <a:ext cx="6684052" cy="4727575"/>
          </a:xfrm>
        </p:spPr>
      </p:pic>
    </p:spTree>
    <p:extLst>
      <p:ext uri="{BB962C8B-B14F-4D97-AF65-F5344CB8AC3E}">
        <p14:creationId xmlns:p14="http://schemas.microsoft.com/office/powerpoint/2010/main" val="247424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OBUOLYS      -      OBUOLIAI</a:t>
            </a:r>
            <a:endParaRPr lang="lt-LT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944" y="1825624"/>
            <a:ext cx="6752706" cy="4776133"/>
          </a:xfrm>
        </p:spPr>
      </p:pic>
    </p:spTree>
    <p:extLst>
      <p:ext uri="{BB962C8B-B14F-4D97-AF65-F5344CB8AC3E}">
        <p14:creationId xmlns:p14="http://schemas.microsoft.com/office/powerpoint/2010/main" val="268120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KAMUOLYS    -   KAMUOLIAI</a:t>
            </a:r>
            <a:endParaRPr lang="lt-LT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943" y="1825624"/>
            <a:ext cx="6791787" cy="4803775"/>
          </a:xfrm>
        </p:spPr>
      </p:pic>
    </p:spTree>
    <p:extLst>
      <p:ext uri="{BB962C8B-B14F-4D97-AF65-F5344CB8AC3E}">
        <p14:creationId xmlns:p14="http://schemas.microsoft.com/office/powerpoint/2010/main" val="52946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MERGAITĖ    - MERGAITĖS</a:t>
            </a:r>
            <a:endParaRPr lang="lt-LT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943" y="1825624"/>
            <a:ext cx="6845655" cy="4841875"/>
          </a:xfrm>
        </p:spPr>
      </p:pic>
    </p:spTree>
    <p:extLst>
      <p:ext uri="{BB962C8B-B14F-4D97-AF65-F5344CB8AC3E}">
        <p14:creationId xmlns:p14="http://schemas.microsoft.com/office/powerpoint/2010/main" val="28918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MAŠINA     -       MAŠINOS   </a:t>
            </a:r>
            <a:endParaRPr lang="lt-LT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943" y="1825624"/>
            <a:ext cx="6818721" cy="4822825"/>
          </a:xfrm>
        </p:spPr>
      </p:pic>
    </p:spTree>
    <p:extLst>
      <p:ext uri="{BB962C8B-B14F-4D97-AF65-F5344CB8AC3E}">
        <p14:creationId xmlns:p14="http://schemas.microsoft.com/office/powerpoint/2010/main" val="267194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LAIVAS         -   LAIVAI</a:t>
            </a:r>
            <a:endParaRPr lang="lt-LT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944" y="1825624"/>
            <a:ext cx="6710986" cy="4746625"/>
          </a:xfrm>
        </p:spPr>
      </p:pic>
    </p:spTree>
    <p:extLst>
      <p:ext uri="{BB962C8B-B14F-4D97-AF65-F5344CB8AC3E}">
        <p14:creationId xmlns:p14="http://schemas.microsoft.com/office/powerpoint/2010/main" val="403591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PIEŠTUKAS   -   PIEŠTUKAI</a:t>
            </a:r>
            <a:endParaRPr lang="lt-LT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943" y="1825624"/>
            <a:ext cx="6657119" cy="4708525"/>
          </a:xfrm>
        </p:spPr>
      </p:pic>
    </p:spTree>
    <p:extLst>
      <p:ext uri="{BB962C8B-B14F-4D97-AF65-F5344CB8AC3E}">
        <p14:creationId xmlns:p14="http://schemas.microsoft.com/office/powerpoint/2010/main" val="419758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82</Words>
  <Application>Microsoft Office PowerPoint</Application>
  <PresentationFormat>Pasirinktinai</PresentationFormat>
  <Paragraphs>28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20</vt:i4>
      </vt:variant>
    </vt:vector>
  </HeadingPairs>
  <TitlesOfParts>
    <vt:vector size="21" baseType="lpstr">
      <vt:lpstr>„Office“ tema</vt:lpstr>
      <vt:lpstr>UŽDUOTYS GRAMATINEI KALBOS SANDARAI FORMUOTI</vt:lpstr>
      <vt:lpstr>PARODYK, KUR YRA BITĖ, O KUR BITĖS?</vt:lpstr>
      <vt:lpstr>KNYGA  - KNYGOS</vt:lpstr>
      <vt:lpstr>OBUOLYS      -      OBUOLIAI</vt:lpstr>
      <vt:lpstr>KAMUOLYS    -   KAMUOLIAI</vt:lpstr>
      <vt:lpstr>MERGAITĖ    - MERGAITĖS</vt:lpstr>
      <vt:lpstr>MAŠINA     -       MAŠINOS   </vt:lpstr>
      <vt:lpstr>LAIVAS         -   LAIVAI</vt:lpstr>
      <vt:lpstr>PIEŠTUKAS   -   PIEŠTUKAI</vt:lpstr>
      <vt:lpstr>BORUŽĖLĖ  -  BORUŽĖLĖS</vt:lpstr>
      <vt:lpstr>MORKA      - MORKOS</vt:lpstr>
      <vt:lpstr>ROBOTAS    -   ROBOTAI</vt:lpstr>
      <vt:lpstr>LĖKTUVAS  -  LĖKTUVAI</vt:lpstr>
      <vt:lpstr>BERNIUKAS   -    BERNIUKAI</vt:lpstr>
      <vt:lpstr>VIŠTA      -    VIŠTOS</vt:lpstr>
      <vt:lpstr>ŠUO       -       ŠUNYS</vt:lpstr>
      <vt:lpstr>TRAKTORIUS   -   TRAKTORIAI</vt:lpstr>
      <vt:lpstr>DINOZAURAS  -   DINOZAURAI</vt:lpstr>
      <vt:lpstr>PABAIK SAKINUKUS...</vt:lpstr>
      <vt:lpstr>PAŽAISKIME: 1.AŠ METU TAU KAMUOLĮ IR SAKAU, KAIP VADINASI VIENAS DAIKTAS , O TU MESK KAMUOLĮ MAN  IR  PASAKYK, KAIP VADINSIS KELI TOKIE PATYS DAIKTAI (NAMAS – NAMAI, AGURKAS – AGURKAI, AKIS – AKYS...).  2. AŠ SAKAU, KAIP VADINASI VIENAS DAIKTAS, O TU SAKYK, KAIP VADINASI DAUG JŲ (VIENAS STALAS, O DAUG ... STALŲ, VIENAS ZUIKIS, O DAUG ZUIKIŲ, VIENAS PUODELIS, O DAUG PUODELIŲ...)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VIENAS IR KELI DAIKTAI</dc:title>
  <dc:creator>daiva.nor@gmail.com</dc:creator>
  <cp:lastModifiedBy>Admin</cp:lastModifiedBy>
  <cp:revision>16</cp:revision>
  <dcterms:created xsi:type="dcterms:W3CDTF">2020-03-25T19:48:03Z</dcterms:created>
  <dcterms:modified xsi:type="dcterms:W3CDTF">2020-04-06T04:45:24Z</dcterms:modified>
</cp:coreProperties>
</file>